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4909-E390-499D-B12F-F63EA5B82A94}" type="datetimeFigureOut">
              <a:rPr lang="fa-IR" smtClean="0"/>
              <a:t>29/09/1439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B12D6-FB03-42E0-B00B-241B6A003995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9208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solidFill>
                  <a:schemeClr val="tx1"/>
                </a:solidFill>
                <a:cs typeface="2  Nazanin" pitchFamily="2" charset="-78"/>
              </a:rPr>
              <a:t>قابل توجه دانشجویان محترم</a:t>
            </a:r>
            <a:endParaRPr lang="fa-IR" dirty="0">
              <a:solidFill>
                <a:schemeClr val="tx1"/>
              </a:solidFill>
              <a:cs typeface="2 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712968" cy="561662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b="1" dirty="0" smtClean="0">
                <a:solidFill>
                  <a:srgbClr val="002060"/>
                </a:solidFill>
                <a:cs typeface="2  Nazanin" pitchFamily="2" charset="-78"/>
              </a:rPr>
              <a:t>ضمن پوزش ازاشکال بوجودآمده درسیستم اتوماسیون تغذیه،</a:t>
            </a:r>
          </a:p>
          <a:p>
            <a:r>
              <a:rPr lang="fa-IR" sz="4000" b="1" dirty="0" smtClean="0">
                <a:solidFill>
                  <a:srgbClr val="002060"/>
                </a:solidFill>
                <a:cs typeface="2  Nazanin" pitchFamily="2" charset="-78"/>
              </a:rPr>
              <a:t>به اطلاع می رساند جهت </a:t>
            </a:r>
            <a:r>
              <a:rPr lang="fa-IR" sz="4000" b="1" u="sng" dirty="0" smtClean="0">
                <a:solidFill>
                  <a:srgbClr val="FFFF00"/>
                </a:solidFill>
                <a:cs typeface="2  Nazanin" pitchFamily="2" charset="-78"/>
              </a:rPr>
              <a:t>رزروغذا</a:t>
            </a:r>
            <a:r>
              <a:rPr lang="fa-IR" sz="4000" b="1" dirty="0" smtClean="0">
                <a:solidFill>
                  <a:srgbClr val="FFFF00"/>
                </a:solidFill>
                <a:cs typeface="2  Nazanin" pitchFamily="2" charset="-78"/>
              </a:rPr>
              <a:t> </a:t>
            </a:r>
            <a:r>
              <a:rPr lang="fa-IR" sz="4000" b="1" dirty="0" smtClean="0">
                <a:solidFill>
                  <a:srgbClr val="002060"/>
                </a:solidFill>
                <a:cs typeface="2  Nazanin" pitchFamily="2" charset="-78"/>
              </a:rPr>
              <a:t>برای یکشنبه مورخ 97/3/27 به بعد، به آدرس: </a:t>
            </a:r>
          </a:p>
          <a:p>
            <a:r>
              <a:rPr lang="fa-IR" sz="4800" b="1" u="sng" dirty="0" smtClean="0">
                <a:solidFill>
                  <a:srgbClr val="00B050"/>
                </a:solidFill>
                <a:cs typeface="2  Titr" pitchFamily="2" charset="-78"/>
              </a:rPr>
              <a:t>217021901720237</a:t>
            </a:r>
            <a:r>
              <a:rPr lang="fa-IR" sz="4800" b="1" u="sng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</a:p>
          <a:p>
            <a:r>
              <a:rPr lang="fa-IR" sz="4000" b="1" dirty="0" smtClean="0">
                <a:solidFill>
                  <a:srgbClr val="002060"/>
                </a:solidFill>
                <a:cs typeface="2  Nazanin" pitchFamily="2" charset="-78"/>
              </a:rPr>
              <a:t>مراجعه نمایند</a:t>
            </a:r>
          </a:p>
          <a:p>
            <a:r>
              <a:rPr lang="fa-IR" sz="4000" b="1" dirty="0" smtClean="0">
                <a:solidFill>
                  <a:srgbClr val="002060"/>
                </a:solidFill>
                <a:cs typeface="2  Nazanin" pitchFamily="2" charset="-78"/>
              </a:rPr>
              <a:t>در ضمن نام کاربری </a:t>
            </a:r>
            <a:r>
              <a:rPr lang="fa-IR" sz="4000" b="1" dirty="0" smtClean="0">
                <a:solidFill>
                  <a:srgbClr val="0070C0"/>
                </a:solidFill>
                <a:cs typeface="2  Nazanin" pitchFamily="2" charset="-78"/>
              </a:rPr>
              <a:t>بدون تغییر</a:t>
            </a:r>
          </a:p>
          <a:p>
            <a:r>
              <a:rPr lang="fa-IR" sz="4000" b="1" dirty="0" smtClean="0">
                <a:solidFill>
                  <a:srgbClr val="002060"/>
                </a:solidFill>
                <a:cs typeface="2  Nazanin" pitchFamily="2" charset="-78"/>
              </a:rPr>
              <a:t>ولی رمز عبورهمه دانشجویان </a:t>
            </a:r>
            <a:r>
              <a:rPr lang="fa-IR" sz="4000" b="1" u="sng" dirty="0" smtClean="0">
                <a:solidFill>
                  <a:srgbClr val="0070C0"/>
                </a:solidFill>
                <a:cs typeface="2  Nazanin" pitchFamily="2" charset="-78"/>
              </a:rPr>
              <a:t>1</a:t>
            </a:r>
            <a:r>
              <a:rPr lang="fa-IR" sz="4000" b="1" dirty="0" smtClean="0">
                <a:solidFill>
                  <a:srgbClr val="002060"/>
                </a:solidFill>
                <a:cs typeface="2  Nazanin" pitchFamily="2" charset="-78"/>
              </a:rPr>
              <a:t> می باشد</a:t>
            </a:r>
            <a:endParaRPr lang="fa-IR" sz="4000" b="1" dirty="0">
              <a:solidFill>
                <a:srgbClr val="002060"/>
              </a:solidFill>
              <a:cs typeface="2 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قابل توجه دانشجویان محترم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قابل توجه دانشجویان محترم</dc:title>
  <dc:creator>admin2</dc:creator>
  <cp:lastModifiedBy>admin2</cp:lastModifiedBy>
  <cp:revision>4</cp:revision>
  <dcterms:created xsi:type="dcterms:W3CDTF">2018-06-12T04:25:17Z</dcterms:created>
  <dcterms:modified xsi:type="dcterms:W3CDTF">2018-06-12T05:02:03Z</dcterms:modified>
</cp:coreProperties>
</file>